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4" r:id="rId4"/>
    <p:sldId id="265" r:id="rId5"/>
    <p:sldId id="266" r:id="rId6"/>
    <p:sldId id="270" r:id="rId7"/>
    <p:sldId id="267" r:id="rId8"/>
    <p:sldId id="269" r:id="rId9"/>
    <p:sldId id="272" r:id="rId10"/>
    <p:sldId id="271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0" autoAdjust="0"/>
  </p:normalViewPr>
  <p:slideViewPr>
    <p:cSldViewPr>
      <p:cViewPr varScale="1">
        <p:scale>
          <a:sx n="68" d="100"/>
          <a:sy n="68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DDD1F2E-7B54-49AA-AD13-08BEFA909964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757197E-8CAA-41A2-9B05-14DC2B9FB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B5095-4A63-4479-9C67-D91C59C44169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FEE3-E246-4D4D-8DBA-4800730E1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844C-285C-4AF6-87DF-BAEDA204C3EE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18B4-D661-4CC8-8388-D82CABF81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E6F-B3EA-4F30-B718-EB826F6478AF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2FEF-399B-485D-9DB5-E142328AF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C8FA-CD86-4C4D-86E6-0FC96F18A568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1DE08-CE81-4232-8AB0-82F5DFF7F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B980-5103-453C-A0B6-0807E9684FDF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EB42-51BC-4084-90C8-3C2959BD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E99C-FDDA-4656-BFE1-B8C3F59C3D7D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8F93-C825-4C89-AAF6-5C313BD00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0688-DE63-4A00-A61E-30DA0A0941EB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A61D-DEA9-4101-A127-1BD9B3FB5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E6BC-7D80-4582-A6DA-7CA079123E75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84BB-E108-4A18-9EE9-54441492A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99DB8-1CD5-474E-8479-EE81C4C01488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00EB-666C-487D-9C13-A2BC4D66D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4A8C-C54A-4676-9CE9-D3E46EC1BD64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D417-C3EE-4CE1-9247-CADAD9C46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786C-184A-4CB3-8FB1-88AE741014FF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B92B-2DA0-4445-96A0-59BF99FA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EF4378-5472-498C-A714-215EBF060222}" type="datetimeFigureOut">
              <a:rPr lang="ru-RU"/>
              <a:pPr>
                <a:defRPr/>
              </a:pPr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6FED06-ACE6-435B-893D-FF9EBE559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4292600"/>
            <a:ext cx="7286625" cy="1500188"/>
          </a:xfrm>
          <a:solidFill>
            <a:srgbClr val="CC66FF">
              <a:alpha val="60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000" smtClean="0">
                <a:solidFill>
                  <a:srgbClr val="F2F2F2"/>
                </a:solidFill>
              </a:rPr>
              <a:t>Федотова Юлия Николаевна,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000" smtClean="0">
                <a:solidFill>
                  <a:srgbClr val="F2F2F2"/>
                </a:solidFill>
              </a:rPr>
              <a:t>учитель физики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000" smtClean="0">
                <a:solidFill>
                  <a:srgbClr val="F2F2F2"/>
                </a:solidFill>
              </a:rPr>
              <a:t>МБОУ «Северотатарской СОШ»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8400" y="0"/>
            <a:ext cx="5078413" cy="2060575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850" y="214313"/>
            <a:ext cx="8462963" cy="206216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«Самым важным явлением в школе, </a:t>
            </a:r>
            <a:b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Самым поучительным предметом,</a:t>
            </a:r>
            <a:b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Самым живым примером для ученика</a:t>
            </a:r>
            <a:b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Является сам учитель.»</a:t>
            </a:r>
            <a:b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А. Дистервег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7563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8913"/>
            <a:ext cx="25177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8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513" y="3644900"/>
            <a:ext cx="47894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Рисуно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428466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12"/>
          <p:cNvSpPr>
            <a:spLocks noChangeArrowheads="1" noChangeShapeType="1" noTextEdit="1"/>
          </p:cNvSpPr>
          <p:nvPr/>
        </p:nvSpPr>
        <p:spPr bwMode="auto">
          <a:xfrm>
            <a:off x="3635375" y="1484313"/>
            <a:ext cx="3311525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Проектная деятельность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уроке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28680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Как хорошо, что в мире есть такие люди.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Как хорошо, что вместе с ними Я!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Учителями славится моя РОССИЯ</a:t>
            </a: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И звонко слышно шепот губ «УЧИТЕЛЬ – Я!»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714884"/>
            <a:ext cx="58491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СПАСИБО ЗА ВНИМАНИЕ!!!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850" y="0"/>
            <a:ext cx="8572500" cy="1214438"/>
          </a:xfrm>
          <a:prstGeom prst="roundRect">
            <a:avLst/>
          </a:prstGeom>
          <a:solidFill>
            <a:srgbClr val="AB0043">
              <a:alpha val="69804"/>
            </a:srgb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755650" y="-315913"/>
            <a:ext cx="8143875" cy="1571626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AFD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Немного о себе: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87137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Федотова Юлия Николаевна</a:t>
            </a:r>
          </a:p>
          <a:p>
            <a:r>
              <a:rPr lang="ru-RU" sz="2400">
                <a:latin typeface="Times New Roman" pitchFamily="18" charset="0"/>
              </a:rPr>
              <a:t>1.Год рождения: 1990 . </a:t>
            </a:r>
          </a:p>
          <a:p>
            <a:r>
              <a:rPr lang="ru-RU" sz="2400">
                <a:latin typeface="Times New Roman" pitchFamily="18" charset="0"/>
              </a:rPr>
              <a:t>2. Образование:  среднее специальное.</a:t>
            </a:r>
          </a:p>
          <a:p>
            <a:r>
              <a:rPr lang="ru-RU" sz="2400">
                <a:latin typeface="Times New Roman" pitchFamily="18" charset="0"/>
              </a:rPr>
              <a:t>3. Специальности: учитель начальных классов, информатики, физики. </a:t>
            </a:r>
          </a:p>
          <a:p>
            <a:r>
              <a:rPr lang="ru-RU" sz="2400">
                <a:latin typeface="Times New Roman" pitchFamily="18" charset="0"/>
              </a:rPr>
              <a:t>4.Начало трудовой деятельности: 2011 г. </a:t>
            </a:r>
          </a:p>
          <a:p>
            <a:r>
              <a:rPr lang="ru-RU" sz="2400">
                <a:latin typeface="Times New Roman" pitchFamily="18" charset="0"/>
              </a:rPr>
              <a:t>5. Педагогический стаж: </a:t>
            </a:r>
            <a:r>
              <a:rPr lang="en-US" sz="2400">
                <a:latin typeface="Times New Roman" pitchFamily="18" charset="0"/>
              </a:rPr>
              <a:t>2</a:t>
            </a:r>
            <a:r>
              <a:rPr lang="ru-RU" sz="2400">
                <a:latin typeface="Times New Roman" pitchFamily="18" charset="0"/>
              </a:rPr>
              <a:t> года. </a:t>
            </a:r>
          </a:p>
          <a:p>
            <a:r>
              <a:rPr lang="ru-RU" sz="2400">
                <a:latin typeface="Times New Roman" pitchFamily="18" charset="0"/>
              </a:rPr>
              <a:t>6.Методическая тема: «Применение ИКТ на уроках физики» </a:t>
            </a:r>
          </a:p>
          <a:p>
            <a:r>
              <a:rPr lang="ru-RU" sz="2400">
                <a:latin typeface="Times New Roman" pitchFamily="18" charset="0"/>
              </a:rPr>
              <a:t>7. Педагогическое кредо: сделать изучение предмета интересным, эффективным и нешаблонным.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Моя методическая проблема в преподавании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642938"/>
            <a:ext cx="7772400" cy="2571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Повышение мотивации  учащихся путём вовлечения ИКТ технологий в учебный процесс.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Цель обучения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smtClean="0"/>
              <a:t>Формирование у обучающихся умений и навыков самостоятельно приобретать и пополнять знания посредством развития познавательных интересов, интеллектуальных и творческих способностей в процессе самостоятельного приобретения знаний и умений с использованием различных источников информации, в том числе информационно- коммуникационных технологий.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эту цель вливаются следующие задачи: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829175"/>
          </a:xfrm>
        </p:spPr>
        <p:txBody>
          <a:bodyPr/>
          <a:lstStyle/>
          <a:p>
            <a:pPr eaLnBrk="1" hangingPunct="1"/>
            <a:r>
              <a:rPr lang="ru-RU" sz="2400" smtClean="0"/>
              <a:t>Развивать познавательные интересы, интеллектуальные и творческие способности на основе опыта самостоятельного приобретения новых знаний, анализа и оценки новой информации;</a:t>
            </a:r>
          </a:p>
          <a:p>
            <a:pPr eaLnBrk="1" hangingPunct="1"/>
            <a:r>
              <a:rPr lang="ru-RU" sz="2400" smtClean="0"/>
              <a:t>Научиться приобретать опыт поиска информации по заданной теме;</a:t>
            </a:r>
          </a:p>
          <a:p>
            <a:pPr eaLnBrk="1" hangingPunct="1"/>
            <a:r>
              <a:rPr lang="ru-RU" sz="2400" smtClean="0"/>
              <a:t>Формировать положительную мотивацию  к изучению математики и информатики;</a:t>
            </a:r>
          </a:p>
          <a:p>
            <a:pPr eaLnBrk="1" hangingPunct="1"/>
            <a:r>
              <a:rPr lang="ru-RU" sz="2400" smtClean="0"/>
              <a:t>Познакомить учащихся с исследовательской деятельностью при выполнении простых и увлекательных заданий;</a:t>
            </a:r>
          </a:p>
          <a:p>
            <a:pPr eaLnBrk="1" hangingPunct="1"/>
            <a:r>
              <a:rPr lang="ru-RU" sz="2400" smtClean="0"/>
              <a:t>Развивать самостоятельность и оригинальность, самобытный творческий характер умственной деятельности.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4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38893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Уроки физики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87488"/>
            <a:ext cx="3397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428750"/>
            <a:ext cx="3519487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3538"/>
            <a:ext cx="35718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4173538"/>
            <a:ext cx="3571875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2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37893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Мои достижения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219868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8475" y="3644900"/>
            <a:ext cx="22955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484313"/>
            <a:ext cx="23209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4088" y="1484313"/>
            <a:ext cx="22288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WordArt 3"/>
          <p:cNvSpPr>
            <a:spLocks noChangeArrowheads="1" noChangeShapeType="1" noTextEdit="1"/>
          </p:cNvSpPr>
          <p:nvPr/>
        </p:nvSpPr>
        <p:spPr bwMode="auto">
          <a:xfrm>
            <a:off x="3203575" y="260350"/>
            <a:ext cx="2665413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Курсы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02038"/>
            <a:ext cx="45720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84313"/>
            <a:ext cx="42497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7"/>
          <p:cNvSpPr>
            <a:spLocks noChangeArrowheads="1" noChangeShapeType="1" noTextEdit="1"/>
          </p:cNvSpPr>
          <p:nvPr/>
        </p:nvSpPr>
        <p:spPr bwMode="auto">
          <a:xfrm>
            <a:off x="2843213" y="260350"/>
            <a:ext cx="40338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Олимпиада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4475"/>
            <a:ext cx="39243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054475"/>
            <a:ext cx="39243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125538"/>
            <a:ext cx="42672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Spring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167</TotalTime>
  <Words>188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Spring</vt:lpstr>
      <vt:lpstr>«Самым важным явлением в школе,  Самым поучительным предметом, Самым живым примером для ученика Является сам учитель.» А. Дистервег  </vt:lpstr>
      <vt:lpstr>Немного о себе:</vt:lpstr>
      <vt:lpstr>МОЯ МЕТОДИЧЕСКАЯ ПРОБЛЕМА В ПРЕПОДАВАНИИ</vt:lpstr>
      <vt:lpstr>Цель обучения</vt:lpstr>
      <vt:lpstr>В эту цель вливаются следующие задачи: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«Есть одна профессия от БОГА – учитель, все остальные от учителя</dc:title>
  <dc:creator>Ирина Александровна</dc:creator>
  <cp:lastModifiedBy>Admin</cp:lastModifiedBy>
  <cp:revision>16</cp:revision>
  <dcterms:created xsi:type="dcterms:W3CDTF">2010-03-10T11:02:43Z</dcterms:created>
  <dcterms:modified xsi:type="dcterms:W3CDTF">2013-09-23T14:21:50Z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